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4" r:id="rId11"/>
    <p:sldId id="267" r:id="rId12"/>
    <p:sldId id="275" r:id="rId13"/>
    <p:sldId id="262" r:id="rId14"/>
    <p:sldId id="270" r:id="rId15"/>
    <p:sldId id="268" r:id="rId16"/>
    <p:sldId id="269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Donation of Printing Machineries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Shing</a:t>
            </a:r>
            <a:r>
              <a:rPr lang="en-US" dirty="0" smtClean="0"/>
              <a:t> Fat Printing Press</a:t>
            </a:r>
          </a:p>
          <a:p>
            <a:r>
              <a:rPr lang="en-US" dirty="0" smtClean="0"/>
              <a:t>July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2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Shing</a:t>
            </a:r>
            <a:r>
              <a:rPr lang="en-US" sz="6000" dirty="0" smtClean="0"/>
              <a:t> Fat Printing Press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29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46738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Shing</a:t>
            </a:r>
            <a:r>
              <a:rPr lang="en-US" sz="6000" dirty="0" smtClean="0"/>
              <a:t> Fat Printing Press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634" y="1423124"/>
            <a:ext cx="8915400" cy="5151847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Mr Au was </a:t>
            </a:r>
            <a:r>
              <a:rPr lang="en-US" sz="2000" dirty="0" smtClean="0"/>
              <a:t>born </a:t>
            </a:r>
            <a:r>
              <a:rPr lang="en-US" sz="2000" dirty="0" smtClean="0"/>
              <a:t>in Macau. He moved to Hong Kong to work when he was a </a:t>
            </a:r>
            <a:r>
              <a:rPr lang="en-US" sz="2000" dirty="0" smtClean="0"/>
              <a:t>teenager and started as </a:t>
            </a:r>
            <a:r>
              <a:rPr lang="en-US" sz="2000" dirty="0" smtClean="0"/>
              <a:t>an apprentice </a:t>
            </a:r>
            <a:r>
              <a:rPr lang="en-US" sz="2000" dirty="0" smtClean="0"/>
              <a:t>printer in a printing shop in Central.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Shing</a:t>
            </a:r>
            <a:r>
              <a:rPr lang="en-US" sz="2000" dirty="0" smtClean="0"/>
              <a:t> Fat Printing Press (“</a:t>
            </a:r>
            <a:r>
              <a:rPr lang="en-US" sz="2000" dirty="0" err="1" smtClean="0"/>
              <a:t>Shing</a:t>
            </a:r>
            <a:r>
              <a:rPr lang="en-US" sz="2000" dirty="0" smtClean="0"/>
              <a:t> Fat”) </a:t>
            </a:r>
            <a:r>
              <a:rPr lang="en-US" sz="2000" dirty="0" smtClean="0"/>
              <a:t>was set up in 1972 </a:t>
            </a:r>
            <a:r>
              <a:rPr lang="en-US" sz="2000" dirty="0" smtClean="0"/>
              <a:t>and rented two units in </a:t>
            </a:r>
            <a:r>
              <a:rPr lang="en-US" sz="2000" dirty="0" smtClean="0"/>
              <a:t>Cheung </a:t>
            </a:r>
            <a:r>
              <a:rPr lang="en-US" sz="2000" dirty="0" err="1" smtClean="0"/>
              <a:t>Sha</a:t>
            </a:r>
            <a:r>
              <a:rPr lang="en-US" sz="2000" dirty="0" smtClean="0"/>
              <a:t> Wan Factory </a:t>
            </a:r>
            <a:r>
              <a:rPr lang="en-US" sz="2000" dirty="0" smtClean="0"/>
              <a:t>Building.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Shing</a:t>
            </a:r>
            <a:r>
              <a:rPr lang="en-US" sz="2000" dirty="0" smtClean="0"/>
              <a:t> </a:t>
            </a:r>
            <a:r>
              <a:rPr lang="en-US" sz="2000" dirty="0" smtClean="0"/>
              <a:t>Fat is </a:t>
            </a:r>
            <a:r>
              <a:rPr lang="en-US" sz="2000" dirty="0" smtClean="0"/>
              <a:t>a typical family run business with very manual operations, </a:t>
            </a:r>
            <a:r>
              <a:rPr lang="en-US" sz="2000" dirty="0" smtClean="0"/>
              <a:t>providing printing service to </a:t>
            </a:r>
            <a:r>
              <a:rPr lang="en-US" sz="2000" dirty="0" smtClean="0"/>
              <a:t>offices including foreign trading companies (called “Hongs”), </a:t>
            </a:r>
            <a:r>
              <a:rPr lang="en-US" sz="2000" dirty="0" smtClean="0"/>
              <a:t>schools, etc. Printed materials include office invoices, receipts, orders, school handbooks, etc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Mr </a:t>
            </a:r>
            <a:r>
              <a:rPr lang="en-US" sz="2000" dirty="0"/>
              <a:t>Au </a:t>
            </a:r>
            <a:r>
              <a:rPr lang="en-US" sz="2000" dirty="0" smtClean="0"/>
              <a:t>mainly worked by himself with </a:t>
            </a:r>
            <a:r>
              <a:rPr lang="en-US" sz="2000" dirty="0"/>
              <a:t>the assistance of his wife </a:t>
            </a:r>
            <a:r>
              <a:rPr lang="en-US" sz="2000" dirty="0" err="1"/>
              <a:t>Ms</a:t>
            </a:r>
            <a:r>
              <a:rPr lang="en-US" sz="2000" dirty="0"/>
              <a:t> Ng. </a:t>
            </a:r>
            <a:r>
              <a:rPr lang="en-US" sz="2000" dirty="0" smtClean="0"/>
              <a:t>Mr </a:t>
            </a:r>
            <a:r>
              <a:rPr lang="en-US" sz="2000" dirty="0"/>
              <a:t>Au’s sister and sister-in-law would also provided part-time help during peak season. His children would also helped during </a:t>
            </a:r>
            <a:r>
              <a:rPr lang="en-US" sz="2000" dirty="0" smtClean="0"/>
              <a:t>holidays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4472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46738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Shing</a:t>
            </a:r>
            <a:r>
              <a:rPr lang="en-US" sz="6000" dirty="0" smtClean="0"/>
              <a:t> Fat Printing Press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634" y="1423124"/>
            <a:ext cx="8915400" cy="515184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Due </a:t>
            </a:r>
            <a:r>
              <a:rPr lang="en-US" sz="2000" dirty="0"/>
              <a:t>to the demolition of Cheung </a:t>
            </a:r>
            <a:r>
              <a:rPr lang="en-US" sz="2000" dirty="0" err="1"/>
              <a:t>Sha</a:t>
            </a:r>
            <a:r>
              <a:rPr lang="en-US" sz="2000" dirty="0"/>
              <a:t> Wan Factory Building, Mr Au moved the business to Wang Cheong Factory Estate in 2003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Though a </a:t>
            </a:r>
            <a:r>
              <a:rPr lang="en-US" sz="2000" dirty="0"/>
              <a:t>small </a:t>
            </a:r>
            <a:r>
              <a:rPr lang="en-US" sz="2000" dirty="0" smtClean="0"/>
              <a:t>business not </a:t>
            </a:r>
            <a:r>
              <a:rPr lang="en-US" sz="2000" dirty="0"/>
              <a:t>making big money, yet </a:t>
            </a:r>
            <a:r>
              <a:rPr lang="en-US" sz="2000" dirty="0" err="1" smtClean="0"/>
              <a:t>Shing</a:t>
            </a:r>
            <a:r>
              <a:rPr lang="en-US" sz="2000" dirty="0" smtClean="0"/>
              <a:t> Fat </a:t>
            </a:r>
            <a:r>
              <a:rPr lang="en-US" sz="2000" dirty="0"/>
              <a:t>was able to support Mr Au’s family and provided education for his four children till their university graduation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Mr Au passed away in late </a:t>
            </a:r>
            <a:r>
              <a:rPr lang="en-US" sz="2000" dirty="0" smtClean="0"/>
              <a:t>2019 at the age of 90.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04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46738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Shing</a:t>
            </a:r>
            <a:r>
              <a:rPr lang="en-US" sz="6000" dirty="0" smtClean="0"/>
              <a:t> Fat Printing Press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87748" y="2035628"/>
            <a:ext cx="4064000" cy="304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416" y="1826622"/>
            <a:ext cx="4064000" cy="304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62400" y="6052457"/>
            <a:ext cx="563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Old factory at Cheung </a:t>
            </a:r>
            <a:r>
              <a:rPr lang="en-US" dirty="0" err="1" smtClean="0"/>
              <a:t>Sha</a:t>
            </a:r>
            <a:r>
              <a:rPr lang="en-US" dirty="0" smtClean="0"/>
              <a:t> Wan Factory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79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46738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Shing</a:t>
            </a:r>
            <a:r>
              <a:rPr lang="en-US" sz="6000" dirty="0" smtClean="0"/>
              <a:t> Fat Printing Press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751" y="1466668"/>
            <a:ext cx="3048000" cy="406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902" y="1466668"/>
            <a:ext cx="3048000" cy="406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62400" y="6052457"/>
            <a:ext cx="563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Old factory at Cheung </a:t>
            </a:r>
            <a:r>
              <a:rPr lang="en-US" dirty="0" err="1" smtClean="0"/>
              <a:t>Sha</a:t>
            </a:r>
            <a:r>
              <a:rPr lang="en-US" dirty="0" smtClean="0"/>
              <a:t> Wan Factory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46738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Shing</a:t>
            </a:r>
            <a:r>
              <a:rPr lang="en-US" sz="6000" dirty="0" smtClean="0"/>
              <a:t> Fat Printing Press</a:t>
            </a:r>
            <a:endParaRPr lang="en-US" sz="6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83" y="1765663"/>
            <a:ext cx="4064000" cy="304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899" y="1765663"/>
            <a:ext cx="4064000" cy="304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28418" y="5799908"/>
            <a:ext cx="563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Old factory at Cheung </a:t>
            </a:r>
            <a:r>
              <a:rPr lang="en-US" dirty="0" err="1" smtClean="0"/>
              <a:t>Sha</a:t>
            </a:r>
            <a:r>
              <a:rPr lang="en-US" dirty="0" smtClean="0"/>
              <a:t> Wan Factory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46738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Shing</a:t>
            </a:r>
            <a:r>
              <a:rPr lang="en-US" sz="6000" dirty="0" smtClean="0"/>
              <a:t> Fat Printing Press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891" y="1379583"/>
            <a:ext cx="3048000" cy="406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949" y="1453606"/>
            <a:ext cx="3048000" cy="406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62400" y="6052457"/>
            <a:ext cx="563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Old factory at Cheung </a:t>
            </a:r>
            <a:r>
              <a:rPr lang="en-US" dirty="0" err="1" smtClean="0"/>
              <a:t>Sha</a:t>
            </a:r>
            <a:r>
              <a:rPr lang="en-US" dirty="0" smtClean="0"/>
              <a:t> Wan Factory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3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46738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Shing</a:t>
            </a:r>
            <a:r>
              <a:rPr lang="en-US" sz="6000" dirty="0" smtClean="0"/>
              <a:t> Fat Printing Press</a:t>
            </a:r>
            <a:endParaRPr lang="en-US" sz="6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91954" y="2131423"/>
            <a:ext cx="4064000" cy="304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11" y="1730830"/>
            <a:ext cx="4064000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62400" y="6052457"/>
            <a:ext cx="523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factory at Wang Cheong Factory Estate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2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Contact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574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Contact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Au Man Yee Teresa (daughter of Mr Au)</a:t>
            </a:r>
          </a:p>
          <a:p>
            <a:r>
              <a:rPr lang="en-US" sz="2000" dirty="0" smtClean="0"/>
              <a:t>Mobile: 9029-8458</a:t>
            </a:r>
          </a:p>
          <a:p>
            <a:r>
              <a:rPr lang="en-US" sz="2000" dirty="0" smtClean="0"/>
              <a:t>Email: tmya@netvigator.com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Items to Donate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2973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Thank you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890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742" y="250357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Items to Donate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28076" y="2003529"/>
            <a:ext cx="3778250" cy="283368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151" y="499329"/>
            <a:ext cx="4064000" cy="304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2366" y="5943616"/>
            <a:ext cx="4589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 1 – Manual Feed Printing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Dimension: ~ 5ft x 5ft x 4.5ft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994" y="3660540"/>
            <a:ext cx="4064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0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43112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Items to Donate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14886" y="1717611"/>
            <a:ext cx="3778250" cy="2833687"/>
          </a:xfrm>
        </p:spPr>
      </p:pic>
      <p:sp>
        <p:nvSpPr>
          <p:cNvPr id="5" name="TextBox 4"/>
          <p:cNvSpPr txBox="1"/>
          <p:nvPr/>
        </p:nvSpPr>
        <p:spPr>
          <a:xfrm>
            <a:off x="2868360" y="5222965"/>
            <a:ext cx="419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 2 -  Paper Shearing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Size: ~ 5ft x 5.5ft x 5.5ft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33325" y="1749791"/>
            <a:ext cx="4064000" cy="304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41325" y="5592297"/>
            <a:ext cx="4163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 3 – Manual Stapling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Size: ~ 3ft x 4ft x 4.5ft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8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0" y="284491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Items to Donate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77897" y="1528383"/>
            <a:ext cx="4064000" cy="30480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91455" y="1492665"/>
            <a:ext cx="3778250" cy="2833687"/>
          </a:xfrm>
        </p:spPr>
      </p:pic>
      <p:sp>
        <p:nvSpPr>
          <p:cNvPr id="8" name="TextBox 7"/>
          <p:cNvSpPr txBox="1"/>
          <p:nvPr/>
        </p:nvSpPr>
        <p:spPr>
          <a:xfrm>
            <a:off x="2770527" y="5201898"/>
            <a:ext cx="85490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 4 (tentative) – Auto feed printing </a:t>
            </a:r>
            <a:r>
              <a:rPr lang="en-US" dirty="0" smtClean="0"/>
              <a:t>machine </a:t>
            </a:r>
          </a:p>
          <a:p>
            <a:r>
              <a:rPr lang="en-US" dirty="0" smtClean="0"/>
              <a:t>Size: ~ 5ft x 5ft x 5.5ft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Note: Our </a:t>
            </a:r>
            <a:r>
              <a:rPr lang="en-US" dirty="0" err="1" smtClean="0">
                <a:solidFill>
                  <a:srgbClr val="FF0000"/>
                </a:solidFill>
              </a:rPr>
              <a:t>neighbour</a:t>
            </a:r>
            <a:r>
              <a:rPr lang="en-US" dirty="0" smtClean="0">
                <a:solidFill>
                  <a:srgbClr val="FF0000"/>
                </a:solidFill>
              </a:rPr>
              <a:t> printer is interested in using the machine. The donation of this machine may be delayed to a few years later after his usage.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5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07187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Items to Donate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965245" y="5416731"/>
            <a:ext cx="7755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 5 – Movable metal type and </a:t>
            </a:r>
            <a:r>
              <a:rPr lang="en-US" dirty="0" err="1" smtClean="0"/>
              <a:t>moulds</a:t>
            </a:r>
            <a:r>
              <a:rPr lang="en-US" dirty="0" smtClean="0"/>
              <a:t>, sample printed materials </a:t>
            </a:r>
            <a:r>
              <a:rPr lang="en-US" dirty="0" smtClean="0"/>
              <a:t>and </a:t>
            </a:r>
            <a:r>
              <a:rPr lang="en-US" dirty="0" smtClean="0"/>
              <a:t>drawers</a:t>
            </a:r>
          </a:p>
          <a:p>
            <a:r>
              <a:rPr lang="en-US" dirty="0" smtClean="0"/>
              <a:t>Size: ~5ft x 4ft x 5ft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6779" y="1761878"/>
            <a:ext cx="3778250" cy="2833687"/>
          </a:xfrm>
        </p:spPr>
      </p:pic>
    </p:spTree>
    <p:extLst>
      <p:ext uri="{BB962C8B-B14F-4D97-AF65-F5344CB8AC3E}">
        <p14:creationId xmlns:p14="http://schemas.microsoft.com/office/powerpoint/2010/main" val="12005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65966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Items to Donate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46697" y="1900648"/>
            <a:ext cx="4064000" cy="304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41680" y="1900648"/>
            <a:ext cx="4064000" cy="304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70585" y="5824592"/>
            <a:ext cx="4972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 6 – Cupboard, fax machine, </a:t>
            </a:r>
            <a:r>
              <a:rPr lang="en-US" dirty="0" smtClean="0"/>
              <a:t>and decorations like pictures if needed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9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Donors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3718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Donors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Mr Au Man </a:t>
            </a:r>
            <a:r>
              <a:rPr lang="en-US" sz="3200" dirty="0" err="1" smtClean="0"/>
              <a:t>Shing</a:t>
            </a:r>
            <a:r>
              <a:rPr lang="en-US" sz="3200" dirty="0" smtClean="0"/>
              <a:t> </a:t>
            </a:r>
            <a:r>
              <a:rPr lang="ja-JP" altLang="en-US" sz="3200" dirty="0"/>
              <a:t>歐文勝</a:t>
            </a:r>
            <a:r>
              <a:rPr lang="en-US" sz="3200" dirty="0" smtClean="0"/>
              <a:t> </a:t>
            </a:r>
            <a:r>
              <a:rPr lang="en-US" sz="3200" dirty="0" smtClean="0"/>
              <a:t>(Founder of </a:t>
            </a:r>
            <a:r>
              <a:rPr lang="en-US" sz="3200" dirty="0" err="1" smtClean="0"/>
              <a:t>Shing</a:t>
            </a:r>
            <a:r>
              <a:rPr lang="en-US" sz="3200" dirty="0" smtClean="0"/>
              <a:t> Fat Printing Press)</a:t>
            </a:r>
            <a:endParaRPr lang="en-US" sz="3200" dirty="0"/>
          </a:p>
          <a:p>
            <a:r>
              <a:rPr lang="en-US" sz="3200" dirty="0" err="1" smtClean="0"/>
              <a:t>Ms</a:t>
            </a:r>
            <a:r>
              <a:rPr lang="en-US" sz="3200" dirty="0" smtClean="0"/>
              <a:t> Ng </a:t>
            </a:r>
            <a:r>
              <a:rPr lang="en-US" sz="3200" dirty="0" err="1" smtClean="0"/>
              <a:t>Mee</a:t>
            </a:r>
            <a:r>
              <a:rPr lang="en-US" sz="3200" dirty="0" smtClean="0"/>
              <a:t> </a:t>
            </a:r>
            <a:r>
              <a:rPr lang="en-US" sz="3200" dirty="0" err="1" smtClean="0"/>
              <a:t>Mee</a:t>
            </a:r>
            <a:r>
              <a:rPr lang="en-US" sz="3200" dirty="0" smtClean="0"/>
              <a:t> </a:t>
            </a:r>
            <a:r>
              <a:rPr lang="ja-JP" altLang="en-US" sz="3200" dirty="0"/>
              <a:t>伍美美</a:t>
            </a:r>
            <a:r>
              <a:rPr lang="en-US" sz="3200" dirty="0" smtClean="0"/>
              <a:t> </a:t>
            </a:r>
            <a:r>
              <a:rPr lang="en-US" sz="3200" dirty="0" smtClean="0"/>
              <a:t>(Spouse of Mr Au)</a:t>
            </a:r>
          </a:p>
          <a:p>
            <a:r>
              <a:rPr lang="en-US" sz="3200" dirty="0" err="1" smtClean="0"/>
              <a:t>Shing</a:t>
            </a:r>
            <a:r>
              <a:rPr lang="en-US" sz="3200" dirty="0" smtClean="0"/>
              <a:t> Fat Printing </a:t>
            </a:r>
            <a:r>
              <a:rPr lang="en-US" sz="3200" dirty="0" smtClean="0"/>
              <a:t>Press </a:t>
            </a:r>
            <a:r>
              <a:rPr lang="ja-JP" altLang="en-US" sz="3200" dirty="0"/>
              <a:t>勝發印務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22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</TotalTime>
  <Words>490</Words>
  <Application>Microsoft Office PowerPoint</Application>
  <PresentationFormat>Widescreen</PresentationFormat>
  <Paragraphs>57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メイリオ</vt:lpstr>
      <vt:lpstr>Wingdings 3</vt:lpstr>
      <vt:lpstr>Wisp</vt:lpstr>
      <vt:lpstr>Donation of Printing Machineries</vt:lpstr>
      <vt:lpstr>Items to Donate</vt:lpstr>
      <vt:lpstr>Items to Donate</vt:lpstr>
      <vt:lpstr>Items to Donate</vt:lpstr>
      <vt:lpstr>Items to Donate</vt:lpstr>
      <vt:lpstr>Items to Donate</vt:lpstr>
      <vt:lpstr>Items to Donate</vt:lpstr>
      <vt:lpstr>Donors</vt:lpstr>
      <vt:lpstr>Donors</vt:lpstr>
      <vt:lpstr>Shing Fat Printing Press</vt:lpstr>
      <vt:lpstr>Shing Fat Printing Press</vt:lpstr>
      <vt:lpstr>Shing Fat Printing Press</vt:lpstr>
      <vt:lpstr>Shing Fat Printing Press</vt:lpstr>
      <vt:lpstr>Shing Fat Printing Press</vt:lpstr>
      <vt:lpstr>Shing Fat Printing Press</vt:lpstr>
      <vt:lpstr>Shing Fat Printing Press</vt:lpstr>
      <vt:lpstr>Shing Fat Printing Press</vt:lpstr>
      <vt:lpstr>Contact</vt:lpstr>
      <vt:lpstr>Contact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of Printing Machineries</dc:title>
  <dc:creator>Teresa Au (JBM/FIN)</dc:creator>
  <cp:lastModifiedBy>Teresa Au (JBM/FIN)</cp:lastModifiedBy>
  <cp:revision>27</cp:revision>
  <dcterms:created xsi:type="dcterms:W3CDTF">2021-07-05T03:20:35Z</dcterms:created>
  <dcterms:modified xsi:type="dcterms:W3CDTF">2021-07-05T07:56:43Z</dcterms:modified>
</cp:coreProperties>
</file>